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sldIdLst>
    <p:sldId id="256" r:id="rId2"/>
    <p:sldId id="259" r:id="rId3"/>
    <p:sldId id="260" r:id="rId4"/>
    <p:sldId id="257" r:id="rId5"/>
    <p:sldId id="261" r:id="rId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37CF404F-82EB-AE45-9039-2B45812284BF}">
          <p14:sldIdLst>
            <p14:sldId id="256"/>
            <p14:sldId id="259"/>
            <p14:sldId id="260"/>
            <p14:sldId id="257"/>
            <p14:sldId id="26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4049"/>
    <a:srgbClr val="E533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25"/>
    <p:restoredTop sz="94641"/>
  </p:normalViewPr>
  <p:slideViewPr>
    <p:cSldViewPr snapToGrid="0" snapToObjects="1">
      <p:cViewPr varScale="1">
        <p:scale>
          <a:sx n="92" d="100"/>
          <a:sy n="92" d="100"/>
        </p:scale>
        <p:origin x="254" y="62"/>
      </p:cViewPr>
      <p:guideLst/>
    </p:cSldViewPr>
  </p:slideViewPr>
  <p:notesTextViewPr>
    <p:cViewPr>
      <p:scale>
        <a:sx n="1" d="1"/>
        <a:sy n="1" d="1"/>
      </p:scale>
      <p:origin x="0" y="0"/>
    </p:cViewPr>
  </p:notesTextViewPr>
  <p:notesViewPr>
    <p:cSldViewPr snapToGrid="0" snapToObjects="1">
      <p:cViewPr varScale="1">
        <p:scale>
          <a:sx n="144" d="100"/>
          <a:sy n="144" d="100"/>
        </p:scale>
        <p:origin x="2592"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445F5D-38F6-F34B-B917-1C236824684D}" type="datetimeFigureOut">
              <a:rPr lang="it-IT" smtClean="0"/>
              <a:t>11/02/2025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it-IT"/>
              <a:t>Modifica gli stili del testo dello schema
Secondo livello
Terzo livello
Quarto livello
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19CC5A-225D-274F-9ADC-48271E425317}" type="slidenum">
              <a:rPr lang="it-IT" smtClean="0"/>
              <a:t>‹N›</a:t>
            </a:fld>
            <a:endParaRPr lang="it-IT"/>
          </a:p>
        </p:txBody>
      </p:sp>
    </p:spTree>
    <p:extLst>
      <p:ext uri="{BB962C8B-B14F-4D97-AF65-F5344CB8AC3E}">
        <p14:creationId xmlns:p14="http://schemas.microsoft.com/office/powerpoint/2010/main" val="875183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89478F6-E60F-A045-92F4-BAD8520851CB}"/>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4ED18834-7B8F-9A4E-86DE-EBE2DBC218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50D702D4-A8F0-4549-90AA-3E529D7A353A}"/>
              </a:ext>
            </a:extLst>
          </p:cNvPr>
          <p:cNvSpPr>
            <a:spLocks noGrp="1"/>
          </p:cNvSpPr>
          <p:nvPr>
            <p:ph type="dt" sz="half" idx="10"/>
          </p:nvPr>
        </p:nvSpPr>
        <p:spPr/>
        <p:txBody>
          <a:bodyPr/>
          <a:lstStyle/>
          <a:p>
            <a:fld id="{D87F8BE8-CAD6-0F4F-BCEB-876C1E9D0B03}" type="datetimeFigureOut">
              <a:rPr lang="it-IT" smtClean="0"/>
              <a:t>11/02/2025</a:t>
            </a:fld>
            <a:endParaRPr lang="it-IT"/>
          </a:p>
        </p:txBody>
      </p:sp>
      <p:sp>
        <p:nvSpPr>
          <p:cNvPr id="5" name="Segnaposto piè di pagina 4">
            <a:extLst>
              <a:ext uri="{FF2B5EF4-FFF2-40B4-BE49-F238E27FC236}">
                <a16:creationId xmlns:a16="http://schemas.microsoft.com/office/drawing/2014/main" id="{6B802645-4AF6-0545-BC31-73BE7C59259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B6DB218-1C52-9D41-B4E2-DA12C0A6FD56}"/>
              </a:ext>
            </a:extLst>
          </p:cNvPr>
          <p:cNvSpPr>
            <a:spLocks noGrp="1"/>
          </p:cNvSpPr>
          <p:nvPr>
            <p:ph type="sldNum" sz="quarter" idx="12"/>
          </p:nvPr>
        </p:nvSpPr>
        <p:spPr/>
        <p:txBody>
          <a:bodyPr/>
          <a:lstStyle/>
          <a:p>
            <a:fld id="{2D457DBC-601E-CB47-8917-CFDB40E9D80D}" type="slidenum">
              <a:rPr lang="it-IT" smtClean="0"/>
              <a:t>‹N›</a:t>
            </a:fld>
            <a:endParaRPr lang="it-IT"/>
          </a:p>
        </p:txBody>
      </p:sp>
    </p:spTree>
    <p:extLst>
      <p:ext uri="{BB962C8B-B14F-4D97-AF65-F5344CB8AC3E}">
        <p14:creationId xmlns:p14="http://schemas.microsoft.com/office/powerpoint/2010/main" val="3685241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4AC890-16A4-E144-8492-9FB956EA8423}"/>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76A47DFE-6F2F-9644-A1D9-1F316D8FD572}"/>
              </a:ext>
            </a:extLst>
          </p:cNvPr>
          <p:cNvSpPr>
            <a:spLocks noGrp="1"/>
          </p:cNvSpPr>
          <p:nvPr>
            <p:ph type="body" orient="vert" idx="1"/>
          </p:nvPr>
        </p:nvSpPr>
        <p:spPr/>
        <p:txBody>
          <a:bodyPr vert="eaVert"/>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71B7E6CA-24E3-874A-8EF1-2C3C63D8E1AB}"/>
              </a:ext>
            </a:extLst>
          </p:cNvPr>
          <p:cNvSpPr>
            <a:spLocks noGrp="1"/>
          </p:cNvSpPr>
          <p:nvPr>
            <p:ph type="dt" sz="half" idx="10"/>
          </p:nvPr>
        </p:nvSpPr>
        <p:spPr/>
        <p:txBody>
          <a:bodyPr/>
          <a:lstStyle/>
          <a:p>
            <a:fld id="{D87F8BE8-CAD6-0F4F-BCEB-876C1E9D0B03}" type="datetimeFigureOut">
              <a:rPr lang="it-IT" smtClean="0"/>
              <a:t>11/02/2025</a:t>
            </a:fld>
            <a:endParaRPr lang="it-IT"/>
          </a:p>
        </p:txBody>
      </p:sp>
      <p:sp>
        <p:nvSpPr>
          <p:cNvPr id="5" name="Segnaposto piè di pagina 4">
            <a:extLst>
              <a:ext uri="{FF2B5EF4-FFF2-40B4-BE49-F238E27FC236}">
                <a16:creationId xmlns:a16="http://schemas.microsoft.com/office/drawing/2014/main" id="{4B80BD79-167A-7242-A0C3-EBA37CB6A0D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70DAC79-1A7B-BE4B-8BB3-C63E1D3F4645}"/>
              </a:ext>
            </a:extLst>
          </p:cNvPr>
          <p:cNvSpPr>
            <a:spLocks noGrp="1"/>
          </p:cNvSpPr>
          <p:nvPr>
            <p:ph type="sldNum" sz="quarter" idx="12"/>
          </p:nvPr>
        </p:nvSpPr>
        <p:spPr/>
        <p:txBody>
          <a:bodyPr/>
          <a:lstStyle/>
          <a:p>
            <a:fld id="{2D457DBC-601E-CB47-8917-CFDB40E9D80D}" type="slidenum">
              <a:rPr lang="it-IT" smtClean="0"/>
              <a:t>‹N›</a:t>
            </a:fld>
            <a:endParaRPr lang="it-IT"/>
          </a:p>
        </p:txBody>
      </p:sp>
    </p:spTree>
    <p:extLst>
      <p:ext uri="{BB962C8B-B14F-4D97-AF65-F5344CB8AC3E}">
        <p14:creationId xmlns:p14="http://schemas.microsoft.com/office/powerpoint/2010/main" val="1362412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7F9DE4F9-F6BD-5449-8E2A-C75CAE4448C2}"/>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C0CADEAA-A4ED-794A-8B0D-7FB1F2027723}"/>
              </a:ext>
            </a:extLst>
          </p:cNvPr>
          <p:cNvSpPr>
            <a:spLocks noGrp="1"/>
          </p:cNvSpPr>
          <p:nvPr>
            <p:ph type="body" orient="vert" idx="1"/>
          </p:nvPr>
        </p:nvSpPr>
        <p:spPr>
          <a:xfrm>
            <a:off x="838200" y="365125"/>
            <a:ext cx="7734300" cy="5811838"/>
          </a:xfrm>
        </p:spPr>
        <p:txBody>
          <a:bodyPr vert="eaVert"/>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31F58D6A-C2B8-F240-8930-1DE4B479B91B}"/>
              </a:ext>
            </a:extLst>
          </p:cNvPr>
          <p:cNvSpPr>
            <a:spLocks noGrp="1"/>
          </p:cNvSpPr>
          <p:nvPr>
            <p:ph type="dt" sz="half" idx="10"/>
          </p:nvPr>
        </p:nvSpPr>
        <p:spPr/>
        <p:txBody>
          <a:bodyPr/>
          <a:lstStyle/>
          <a:p>
            <a:fld id="{D87F8BE8-CAD6-0F4F-BCEB-876C1E9D0B03}" type="datetimeFigureOut">
              <a:rPr lang="it-IT" smtClean="0"/>
              <a:t>11/02/2025</a:t>
            </a:fld>
            <a:endParaRPr lang="it-IT"/>
          </a:p>
        </p:txBody>
      </p:sp>
      <p:sp>
        <p:nvSpPr>
          <p:cNvPr id="5" name="Segnaposto piè di pagina 4">
            <a:extLst>
              <a:ext uri="{FF2B5EF4-FFF2-40B4-BE49-F238E27FC236}">
                <a16:creationId xmlns:a16="http://schemas.microsoft.com/office/drawing/2014/main" id="{73D0FF1F-16FE-B64A-A416-6A1D5E7F69F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6838145-7274-1745-84EE-823131D879CE}"/>
              </a:ext>
            </a:extLst>
          </p:cNvPr>
          <p:cNvSpPr>
            <a:spLocks noGrp="1"/>
          </p:cNvSpPr>
          <p:nvPr>
            <p:ph type="sldNum" sz="quarter" idx="12"/>
          </p:nvPr>
        </p:nvSpPr>
        <p:spPr/>
        <p:txBody>
          <a:bodyPr/>
          <a:lstStyle/>
          <a:p>
            <a:fld id="{2D457DBC-601E-CB47-8917-CFDB40E9D80D}" type="slidenum">
              <a:rPr lang="it-IT" smtClean="0"/>
              <a:t>‹N›</a:t>
            </a:fld>
            <a:endParaRPr lang="it-IT"/>
          </a:p>
        </p:txBody>
      </p:sp>
    </p:spTree>
    <p:extLst>
      <p:ext uri="{BB962C8B-B14F-4D97-AF65-F5344CB8AC3E}">
        <p14:creationId xmlns:p14="http://schemas.microsoft.com/office/powerpoint/2010/main" val="3611948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FB4CFED-DCA3-3842-ADCD-606911D5F6EE}"/>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EB5D505E-0D1F-7443-8EE4-2631DAC3E098}"/>
              </a:ext>
            </a:extLst>
          </p:cNvPr>
          <p:cNvSpPr>
            <a:spLocks noGrp="1"/>
          </p:cNvSpPr>
          <p:nvPr>
            <p:ph idx="1"/>
          </p:nvPr>
        </p:nvSpPr>
        <p:spPr/>
        <p:txBody>
          <a:body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843A3FF0-55C3-D442-BFAC-761F4A7D08B4}"/>
              </a:ext>
            </a:extLst>
          </p:cNvPr>
          <p:cNvSpPr>
            <a:spLocks noGrp="1"/>
          </p:cNvSpPr>
          <p:nvPr>
            <p:ph type="dt" sz="half" idx="10"/>
          </p:nvPr>
        </p:nvSpPr>
        <p:spPr/>
        <p:txBody>
          <a:bodyPr/>
          <a:lstStyle/>
          <a:p>
            <a:fld id="{D87F8BE8-CAD6-0F4F-BCEB-876C1E9D0B03}" type="datetimeFigureOut">
              <a:rPr lang="it-IT" smtClean="0"/>
              <a:t>11/02/2025</a:t>
            </a:fld>
            <a:endParaRPr lang="it-IT"/>
          </a:p>
        </p:txBody>
      </p:sp>
      <p:sp>
        <p:nvSpPr>
          <p:cNvPr id="5" name="Segnaposto piè di pagina 4">
            <a:extLst>
              <a:ext uri="{FF2B5EF4-FFF2-40B4-BE49-F238E27FC236}">
                <a16:creationId xmlns:a16="http://schemas.microsoft.com/office/drawing/2014/main" id="{6E6C6CAA-7DC7-304A-9D18-612D35EB7A3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A1818AE-139C-544E-AAB7-D212F25C2772}"/>
              </a:ext>
            </a:extLst>
          </p:cNvPr>
          <p:cNvSpPr>
            <a:spLocks noGrp="1"/>
          </p:cNvSpPr>
          <p:nvPr>
            <p:ph type="sldNum" sz="quarter" idx="12"/>
          </p:nvPr>
        </p:nvSpPr>
        <p:spPr/>
        <p:txBody>
          <a:bodyPr/>
          <a:lstStyle/>
          <a:p>
            <a:fld id="{2D457DBC-601E-CB47-8917-CFDB40E9D80D}" type="slidenum">
              <a:rPr lang="it-IT" smtClean="0"/>
              <a:t>‹N›</a:t>
            </a:fld>
            <a:endParaRPr lang="it-IT"/>
          </a:p>
        </p:txBody>
      </p:sp>
    </p:spTree>
    <p:extLst>
      <p:ext uri="{BB962C8B-B14F-4D97-AF65-F5344CB8AC3E}">
        <p14:creationId xmlns:p14="http://schemas.microsoft.com/office/powerpoint/2010/main" val="186121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B18AF61-84F1-5748-877A-31CCE01C9DEA}"/>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B48EB628-3AF2-6847-A609-F6D83D02A1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52049747-DE7E-B942-B28F-AF3822E4A065}"/>
              </a:ext>
            </a:extLst>
          </p:cNvPr>
          <p:cNvSpPr>
            <a:spLocks noGrp="1"/>
          </p:cNvSpPr>
          <p:nvPr>
            <p:ph type="dt" sz="half" idx="10"/>
          </p:nvPr>
        </p:nvSpPr>
        <p:spPr/>
        <p:txBody>
          <a:bodyPr/>
          <a:lstStyle/>
          <a:p>
            <a:fld id="{D87F8BE8-CAD6-0F4F-BCEB-876C1E9D0B03}" type="datetimeFigureOut">
              <a:rPr lang="it-IT" smtClean="0"/>
              <a:t>11/02/2025</a:t>
            </a:fld>
            <a:endParaRPr lang="it-IT"/>
          </a:p>
        </p:txBody>
      </p:sp>
      <p:sp>
        <p:nvSpPr>
          <p:cNvPr id="5" name="Segnaposto piè di pagina 4">
            <a:extLst>
              <a:ext uri="{FF2B5EF4-FFF2-40B4-BE49-F238E27FC236}">
                <a16:creationId xmlns:a16="http://schemas.microsoft.com/office/drawing/2014/main" id="{F8B8C1CF-537B-DB47-96F8-94862DB72A9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B8D3135-AB05-9E40-9145-FFF755581F96}"/>
              </a:ext>
            </a:extLst>
          </p:cNvPr>
          <p:cNvSpPr>
            <a:spLocks noGrp="1"/>
          </p:cNvSpPr>
          <p:nvPr>
            <p:ph type="sldNum" sz="quarter" idx="12"/>
          </p:nvPr>
        </p:nvSpPr>
        <p:spPr/>
        <p:txBody>
          <a:bodyPr/>
          <a:lstStyle/>
          <a:p>
            <a:fld id="{2D457DBC-601E-CB47-8917-CFDB40E9D80D}" type="slidenum">
              <a:rPr lang="it-IT" smtClean="0"/>
              <a:t>‹N›</a:t>
            </a:fld>
            <a:endParaRPr lang="it-IT"/>
          </a:p>
        </p:txBody>
      </p:sp>
    </p:spTree>
    <p:extLst>
      <p:ext uri="{BB962C8B-B14F-4D97-AF65-F5344CB8AC3E}">
        <p14:creationId xmlns:p14="http://schemas.microsoft.com/office/powerpoint/2010/main" val="3847253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418DF41-376C-4E4C-89F3-933DEEBF44E9}"/>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F19C590-F363-EF44-9E96-F0E1F1AC730A}"/>
              </a:ext>
            </a:extLst>
          </p:cNvPr>
          <p:cNvSpPr>
            <a:spLocks noGrp="1"/>
          </p:cNvSpPr>
          <p:nvPr>
            <p:ph sz="half" idx="1"/>
          </p:nvPr>
        </p:nvSpPr>
        <p:spPr>
          <a:xfrm>
            <a:off x="838200" y="1825625"/>
            <a:ext cx="5181600" cy="4351338"/>
          </a:xfrm>
        </p:spPr>
        <p:txBody>
          <a:bodyPr/>
          <a:lstStyle/>
          <a:p>
            <a:r>
              <a:rPr lang="it-IT"/>
              <a:t>Modifica gli stili del testo dello schema
Secondo livello
Terzo livello
Quarto livello
Quinto livello</a:t>
            </a:r>
          </a:p>
        </p:txBody>
      </p:sp>
      <p:sp>
        <p:nvSpPr>
          <p:cNvPr id="4" name="Segnaposto contenuto 3">
            <a:extLst>
              <a:ext uri="{FF2B5EF4-FFF2-40B4-BE49-F238E27FC236}">
                <a16:creationId xmlns:a16="http://schemas.microsoft.com/office/drawing/2014/main" id="{A1E2DE33-ACFD-BC45-9B9F-6B7FB30F0FF9}"/>
              </a:ext>
            </a:extLst>
          </p:cNvPr>
          <p:cNvSpPr>
            <a:spLocks noGrp="1"/>
          </p:cNvSpPr>
          <p:nvPr>
            <p:ph sz="half" idx="2"/>
          </p:nvPr>
        </p:nvSpPr>
        <p:spPr>
          <a:xfrm>
            <a:off x="6172200" y="1825625"/>
            <a:ext cx="5181600" cy="4351338"/>
          </a:xfrm>
        </p:spPr>
        <p:txBody>
          <a:body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9A7BADE3-964A-FC40-A823-334EE6F027D7}"/>
              </a:ext>
            </a:extLst>
          </p:cNvPr>
          <p:cNvSpPr>
            <a:spLocks noGrp="1"/>
          </p:cNvSpPr>
          <p:nvPr>
            <p:ph type="dt" sz="half" idx="10"/>
          </p:nvPr>
        </p:nvSpPr>
        <p:spPr/>
        <p:txBody>
          <a:bodyPr/>
          <a:lstStyle/>
          <a:p>
            <a:fld id="{D87F8BE8-CAD6-0F4F-BCEB-876C1E9D0B03}" type="datetimeFigureOut">
              <a:rPr lang="it-IT" smtClean="0"/>
              <a:t>11/02/2025</a:t>
            </a:fld>
            <a:endParaRPr lang="it-IT"/>
          </a:p>
        </p:txBody>
      </p:sp>
      <p:sp>
        <p:nvSpPr>
          <p:cNvPr id="6" name="Segnaposto piè di pagina 5">
            <a:extLst>
              <a:ext uri="{FF2B5EF4-FFF2-40B4-BE49-F238E27FC236}">
                <a16:creationId xmlns:a16="http://schemas.microsoft.com/office/drawing/2014/main" id="{7A9CF0C0-7D08-9E49-89F5-8FD37DEEAE97}"/>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934336DB-B115-2143-9A17-31DC0317824F}"/>
              </a:ext>
            </a:extLst>
          </p:cNvPr>
          <p:cNvSpPr>
            <a:spLocks noGrp="1"/>
          </p:cNvSpPr>
          <p:nvPr>
            <p:ph type="sldNum" sz="quarter" idx="12"/>
          </p:nvPr>
        </p:nvSpPr>
        <p:spPr/>
        <p:txBody>
          <a:bodyPr/>
          <a:lstStyle/>
          <a:p>
            <a:fld id="{2D457DBC-601E-CB47-8917-CFDB40E9D80D}" type="slidenum">
              <a:rPr lang="it-IT" smtClean="0"/>
              <a:t>‹N›</a:t>
            </a:fld>
            <a:endParaRPr lang="it-IT"/>
          </a:p>
        </p:txBody>
      </p:sp>
    </p:spTree>
    <p:extLst>
      <p:ext uri="{BB962C8B-B14F-4D97-AF65-F5344CB8AC3E}">
        <p14:creationId xmlns:p14="http://schemas.microsoft.com/office/powerpoint/2010/main" val="354707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63C2967-10BC-ED49-8250-C8C67D076492}"/>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96B95969-6592-6E46-BF40-3B2C09F2F7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it-IT"/>
              <a:t>Modifica gli stili del testo dello schema
Secondo livello
Terzo livello
Quarto livello
Quinto livello</a:t>
            </a:r>
          </a:p>
        </p:txBody>
      </p:sp>
      <p:sp>
        <p:nvSpPr>
          <p:cNvPr id="4" name="Segnaposto contenuto 3">
            <a:extLst>
              <a:ext uri="{FF2B5EF4-FFF2-40B4-BE49-F238E27FC236}">
                <a16:creationId xmlns:a16="http://schemas.microsoft.com/office/drawing/2014/main" id="{D9D3EB14-2BB5-F64C-924E-B69DEAA8B02A}"/>
              </a:ext>
            </a:extLst>
          </p:cNvPr>
          <p:cNvSpPr>
            <a:spLocks noGrp="1"/>
          </p:cNvSpPr>
          <p:nvPr>
            <p:ph sz="half" idx="2"/>
          </p:nvPr>
        </p:nvSpPr>
        <p:spPr>
          <a:xfrm>
            <a:off x="839788" y="2505075"/>
            <a:ext cx="5157787" cy="3684588"/>
          </a:xfrm>
        </p:spPr>
        <p:txBody>
          <a:bodyPr/>
          <a:lstStyle/>
          <a:p>
            <a:r>
              <a:rPr lang="it-IT"/>
              <a:t>Modifica gli stili del testo dello schema
Secondo livello
Terzo livello
Quarto livello
Quinto livello</a:t>
            </a:r>
          </a:p>
        </p:txBody>
      </p:sp>
      <p:sp>
        <p:nvSpPr>
          <p:cNvPr id="5" name="Segnaposto testo 4">
            <a:extLst>
              <a:ext uri="{FF2B5EF4-FFF2-40B4-BE49-F238E27FC236}">
                <a16:creationId xmlns:a16="http://schemas.microsoft.com/office/drawing/2014/main" id="{1C2C97B8-30E1-914F-BFBF-972B1A832F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it-IT"/>
              <a:t>Modifica gli stili del testo dello schema
Secondo livello
Terzo livello
Quarto livello
Quinto livello</a:t>
            </a:r>
          </a:p>
        </p:txBody>
      </p:sp>
      <p:sp>
        <p:nvSpPr>
          <p:cNvPr id="6" name="Segnaposto contenuto 5">
            <a:extLst>
              <a:ext uri="{FF2B5EF4-FFF2-40B4-BE49-F238E27FC236}">
                <a16:creationId xmlns:a16="http://schemas.microsoft.com/office/drawing/2014/main" id="{9465CF94-021B-C046-A088-055AFA48FC86}"/>
              </a:ext>
            </a:extLst>
          </p:cNvPr>
          <p:cNvSpPr>
            <a:spLocks noGrp="1"/>
          </p:cNvSpPr>
          <p:nvPr>
            <p:ph sz="quarter" idx="4"/>
          </p:nvPr>
        </p:nvSpPr>
        <p:spPr>
          <a:xfrm>
            <a:off x="6172200" y="2505075"/>
            <a:ext cx="5183188" cy="3684588"/>
          </a:xfrm>
        </p:spPr>
        <p:txBody>
          <a:bodyPr/>
          <a:lstStyle/>
          <a:p>
            <a:r>
              <a:rPr lang="it-IT"/>
              <a:t>Modifica gli stili del testo dello schema
Secondo livello
Terzo livello
Quarto livello
Quinto livello</a:t>
            </a:r>
          </a:p>
        </p:txBody>
      </p:sp>
      <p:sp>
        <p:nvSpPr>
          <p:cNvPr id="7" name="Segnaposto data 6">
            <a:extLst>
              <a:ext uri="{FF2B5EF4-FFF2-40B4-BE49-F238E27FC236}">
                <a16:creationId xmlns:a16="http://schemas.microsoft.com/office/drawing/2014/main" id="{39084B7D-601A-9446-93E5-65C852905BDB}"/>
              </a:ext>
            </a:extLst>
          </p:cNvPr>
          <p:cNvSpPr>
            <a:spLocks noGrp="1"/>
          </p:cNvSpPr>
          <p:nvPr>
            <p:ph type="dt" sz="half" idx="10"/>
          </p:nvPr>
        </p:nvSpPr>
        <p:spPr/>
        <p:txBody>
          <a:bodyPr/>
          <a:lstStyle/>
          <a:p>
            <a:fld id="{D87F8BE8-CAD6-0F4F-BCEB-876C1E9D0B03}" type="datetimeFigureOut">
              <a:rPr lang="it-IT" smtClean="0"/>
              <a:t>11/02/2025</a:t>
            </a:fld>
            <a:endParaRPr lang="it-IT"/>
          </a:p>
        </p:txBody>
      </p:sp>
      <p:sp>
        <p:nvSpPr>
          <p:cNvPr id="8" name="Segnaposto piè di pagina 7">
            <a:extLst>
              <a:ext uri="{FF2B5EF4-FFF2-40B4-BE49-F238E27FC236}">
                <a16:creationId xmlns:a16="http://schemas.microsoft.com/office/drawing/2014/main" id="{535A5857-17B0-DE47-8AA1-BC5AC95FAF85}"/>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242C5588-74F9-B244-AB46-03B376E18807}"/>
              </a:ext>
            </a:extLst>
          </p:cNvPr>
          <p:cNvSpPr>
            <a:spLocks noGrp="1"/>
          </p:cNvSpPr>
          <p:nvPr>
            <p:ph type="sldNum" sz="quarter" idx="12"/>
          </p:nvPr>
        </p:nvSpPr>
        <p:spPr/>
        <p:txBody>
          <a:bodyPr/>
          <a:lstStyle/>
          <a:p>
            <a:fld id="{2D457DBC-601E-CB47-8917-CFDB40E9D80D}" type="slidenum">
              <a:rPr lang="it-IT" smtClean="0"/>
              <a:t>‹N›</a:t>
            </a:fld>
            <a:endParaRPr lang="it-IT"/>
          </a:p>
        </p:txBody>
      </p:sp>
    </p:spTree>
    <p:extLst>
      <p:ext uri="{BB962C8B-B14F-4D97-AF65-F5344CB8AC3E}">
        <p14:creationId xmlns:p14="http://schemas.microsoft.com/office/powerpoint/2010/main" val="4186775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3276CBF-93C1-844D-814C-A8F43DC8F804}"/>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E549AFA0-66CB-CD4B-9A61-70BC644CD0D4}"/>
              </a:ext>
            </a:extLst>
          </p:cNvPr>
          <p:cNvSpPr>
            <a:spLocks noGrp="1"/>
          </p:cNvSpPr>
          <p:nvPr>
            <p:ph type="dt" sz="half" idx="10"/>
          </p:nvPr>
        </p:nvSpPr>
        <p:spPr/>
        <p:txBody>
          <a:bodyPr/>
          <a:lstStyle/>
          <a:p>
            <a:fld id="{D87F8BE8-CAD6-0F4F-BCEB-876C1E9D0B03}" type="datetimeFigureOut">
              <a:rPr lang="it-IT" smtClean="0"/>
              <a:t>11/02/2025</a:t>
            </a:fld>
            <a:endParaRPr lang="it-IT"/>
          </a:p>
        </p:txBody>
      </p:sp>
      <p:sp>
        <p:nvSpPr>
          <p:cNvPr id="4" name="Segnaposto piè di pagina 3">
            <a:extLst>
              <a:ext uri="{FF2B5EF4-FFF2-40B4-BE49-F238E27FC236}">
                <a16:creationId xmlns:a16="http://schemas.microsoft.com/office/drawing/2014/main" id="{8B86C378-5AEC-A64A-956B-09705B529DC3}"/>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7C58867B-608D-E747-AEC1-056B7F916D33}"/>
              </a:ext>
            </a:extLst>
          </p:cNvPr>
          <p:cNvSpPr>
            <a:spLocks noGrp="1"/>
          </p:cNvSpPr>
          <p:nvPr>
            <p:ph type="sldNum" sz="quarter" idx="12"/>
          </p:nvPr>
        </p:nvSpPr>
        <p:spPr/>
        <p:txBody>
          <a:bodyPr/>
          <a:lstStyle/>
          <a:p>
            <a:fld id="{2D457DBC-601E-CB47-8917-CFDB40E9D80D}" type="slidenum">
              <a:rPr lang="it-IT" smtClean="0"/>
              <a:t>‹N›</a:t>
            </a:fld>
            <a:endParaRPr lang="it-IT"/>
          </a:p>
        </p:txBody>
      </p:sp>
    </p:spTree>
    <p:extLst>
      <p:ext uri="{BB962C8B-B14F-4D97-AF65-F5344CB8AC3E}">
        <p14:creationId xmlns:p14="http://schemas.microsoft.com/office/powerpoint/2010/main" val="225551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F1049995-B146-0042-B309-F8C324F6F973}"/>
              </a:ext>
            </a:extLst>
          </p:cNvPr>
          <p:cNvSpPr>
            <a:spLocks noGrp="1"/>
          </p:cNvSpPr>
          <p:nvPr>
            <p:ph type="dt" sz="half" idx="10"/>
          </p:nvPr>
        </p:nvSpPr>
        <p:spPr/>
        <p:txBody>
          <a:bodyPr/>
          <a:lstStyle/>
          <a:p>
            <a:fld id="{D87F8BE8-CAD6-0F4F-BCEB-876C1E9D0B03}" type="datetimeFigureOut">
              <a:rPr lang="it-IT" smtClean="0"/>
              <a:t>11/02/2025</a:t>
            </a:fld>
            <a:endParaRPr lang="it-IT"/>
          </a:p>
        </p:txBody>
      </p:sp>
      <p:sp>
        <p:nvSpPr>
          <p:cNvPr id="3" name="Segnaposto piè di pagina 2">
            <a:extLst>
              <a:ext uri="{FF2B5EF4-FFF2-40B4-BE49-F238E27FC236}">
                <a16:creationId xmlns:a16="http://schemas.microsoft.com/office/drawing/2014/main" id="{4CA7B179-C10F-F541-A879-2D200A6424DE}"/>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E5E6BD6A-6D80-0C48-A6DD-7F9B001A71EA}"/>
              </a:ext>
            </a:extLst>
          </p:cNvPr>
          <p:cNvSpPr>
            <a:spLocks noGrp="1"/>
          </p:cNvSpPr>
          <p:nvPr>
            <p:ph type="sldNum" sz="quarter" idx="12"/>
          </p:nvPr>
        </p:nvSpPr>
        <p:spPr/>
        <p:txBody>
          <a:bodyPr/>
          <a:lstStyle/>
          <a:p>
            <a:fld id="{2D457DBC-601E-CB47-8917-CFDB40E9D80D}" type="slidenum">
              <a:rPr lang="it-IT" smtClean="0"/>
              <a:t>‹N›</a:t>
            </a:fld>
            <a:endParaRPr lang="it-IT"/>
          </a:p>
        </p:txBody>
      </p:sp>
    </p:spTree>
    <p:extLst>
      <p:ext uri="{BB962C8B-B14F-4D97-AF65-F5344CB8AC3E}">
        <p14:creationId xmlns:p14="http://schemas.microsoft.com/office/powerpoint/2010/main" val="910712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D79D5AE-E352-BC42-BB26-4C9B175E8D6F}"/>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57B71E0F-F695-934E-9419-ED5F8298C3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it-IT"/>
              <a:t>Modifica gli stili del testo dello schema
Secondo livello
Terzo livello
Quarto livello
Quinto livello</a:t>
            </a:r>
          </a:p>
        </p:txBody>
      </p:sp>
      <p:sp>
        <p:nvSpPr>
          <p:cNvPr id="4" name="Segnaposto testo 3">
            <a:extLst>
              <a:ext uri="{FF2B5EF4-FFF2-40B4-BE49-F238E27FC236}">
                <a16:creationId xmlns:a16="http://schemas.microsoft.com/office/drawing/2014/main" id="{BBADD3C2-E6DB-FF44-8940-05C1D324CB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B1FB0CF4-CA79-7749-B3FB-A2F478F06976}"/>
              </a:ext>
            </a:extLst>
          </p:cNvPr>
          <p:cNvSpPr>
            <a:spLocks noGrp="1"/>
          </p:cNvSpPr>
          <p:nvPr>
            <p:ph type="dt" sz="half" idx="10"/>
          </p:nvPr>
        </p:nvSpPr>
        <p:spPr/>
        <p:txBody>
          <a:bodyPr/>
          <a:lstStyle/>
          <a:p>
            <a:fld id="{D87F8BE8-CAD6-0F4F-BCEB-876C1E9D0B03}" type="datetimeFigureOut">
              <a:rPr lang="it-IT" smtClean="0"/>
              <a:t>11/02/2025</a:t>
            </a:fld>
            <a:endParaRPr lang="it-IT"/>
          </a:p>
        </p:txBody>
      </p:sp>
      <p:sp>
        <p:nvSpPr>
          <p:cNvPr id="6" name="Segnaposto piè di pagina 5">
            <a:extLst>
              <a:ext uri="{FF2B5EF4-FFF2-40B4-BE49-F238E27FC236}">
                <a16:creationId xmlns:a16="http://schemas.microsoft.com/office/drawing/2014/main" id="{62B6366A-EFD5-364E-B8EE-BFC3BDC061E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42FB2611-CBFC-3043-9F9A-7241F998150F}"/>
              </a:ext>
            </a:extLst>
          </p:cNvPr>
          <p:cNvSpPr>
            <a:spLocks noGrp="1"/>
          </p:cNvSpPr>
          <p:nvPr>
            <p:ph type="sldNum" sz="quarter" idx="12"/>
          </p:nvPr>
        </p:nvSpPr>
        <p:spPr/>
        <p:txBody>
          <a:bodyPr/>
          <a:lstStyle/>
          <a:p>
            <a:fld id="{2D457DBC-601E-CB47-8917-CFDB40E9D80D}" type="slidenum">
              <a:rPr lang="it-IT" smtClean="0"/>
              <a:t>‹N›</a:t>
            </a:fld>
            <a:endParaRPr lang="it-IT"/>
          </a:p>
        </p:txBody>
      </p:sp>
    </p:spTree>
    <p:extLst>
      <p:ext uri="{BB962C8B-B14F-4D97-AF65-F5344CB8AC3E}">
        <p14:creationId xmlns:p14="http://schemas.microsoft.com/office/powerpoint/2010/main" val="2088711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233E460-81A9-074D-AF48-20D9B1F2C9A5}"/>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1BB06CA4-0D06-2F41-A9AF-A7BBB30D5E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025FA0E2-55FF-DF43-AADC-86FE97BBC2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90036A18-9EA7-FA4B-887C-52EE3C425BE7}"/>
              </a:ext>
            </a:extLst>
          </p:cNvPr>
          <p:cNvSpPr>
            <a:spLocks noGrp="1"/>
          </p:cNvSpPr>
          <p:nvPr>
            <p:ph type="dt" sz="half" idx="10"/>
          </p:nvPr>
        </p:nvSpPr>
        <p:spPr/>
        <p:txBody>
          <a:bodyPr/>
          <a:lstStyle/>
          <a:p>
            <a:fld id="{D87F8BE8-CAD6-0F4F-BCEB-876C1E9D0B03}" type="datetimeFigureOut">
              <a:rPr lang="it-IT" smtClean="0"/>
              <a:t>11/02/2025</a:t>
            </a:fld>
            <a:endParaRPr lang="it-IT"/>
          </a:p>
        </p:txBody>
      </p:sp>
      <p:sp>
        <p:nvSpPr>
          <p:cNvPr id="6" name="Segnaposto piè di pagina 5">
            <a:extLst>
              <a:ext uri="{FF2B5EF4-FFF2-40B4-BE49-F238E27FC236}">
                <a16:creationId xmlns:a16="http://schemas.microsoft.com/office/drawing/2014/main" id="{1846480C-E8DB-5B4E-8FAD-824C6B2E616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701EE586-B2BF-1747-B4F0-0F5C8BDBA59F}"/>
              </a:ext>
            </a:extLst>
          </p:cNvPr>
          <p:cNvSpPr>
            <a:spLocks noGrp="1"/>
          </p:cNvSpPr>
          <p:nvPr>
            <p:ph type="sldNum" sz="quarter" idx="12"/>
          </p:nvPr>
        </p:nvSpPr>
        <p:spPr/>
        <p:txBody>
          <a:bodyPr/>
          <a:lstStyle/>
          <a:p>
            <a:fld id="{2D457DBC-601E-CB47-8917-CFDB40E9D80D}" type="slidenum">
              <a:rPr lang="it-IT" smtClean="0"/>
              <a:t>‹N›</a:t>
            </a:fld>
            <a:endParaRPr lang="it-IT"/>
          </a:p>
        </p:txBody>
      </p:sp>
    </p:spTree>
    <p:extLst>
      <p:ext uri="{BB962C8B-B14F-4D97-AF65-F5344CB8AC3E}">
        <p14:creationId xmlns:p14="http://schemas.microsoft.com/office/powerpoint/2010/main" val="3670489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ED2AA0D4-BC59-5841-9DC0-B552BA6210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77270258-2C6D-D140-A28F-E5B23AF0AB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FFD9BEE4-C625-E346-9F8C-79CF32264C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7F8BE8-CAD6-0F4F-BCEB-876C1E9D0B03}" type="datetimeFigureOut">
              <a:rPr lang="it-IT" smtClean="0"/>
              <a:t>11/02/2025</a:t>
            </a:fld>
            <a:endParaRPr lang="it-IT"/>
          </a:p>
        </p:txBody>
      </p:sp>
      <p:sp>
        <p:nvSpPr>
          <p:cNvPr id="5" name="Segnaposto piè di pagina 4">
            <a:extLst>
              <a:ext uri="{FF2B5EF4-FFF2-40B4-BE49-F238E27FC236}">
                <a16:creationId xmlns:a16="http://schemas.microsoft.com/office/drawing/2014/main" id="{1573B4ED-2DD1-C24A-8286-5B258BE340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956DB422-B9A3-DB41-A1BA-6CDC6612F8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457DBC-601E-CB47-8917-CFDB40E9D80D}" type="slidenum">
              <a:rPr lang="it-IT" smtClean="0"/>
              <a:t>‹N›</a:t>
            </a:fld>
            <a:endParaRPr lang="it-IT"/>
          </a:p>
        </p:txBody>
      </p:sp>
    </p:spTree>
    <p:extLst>
      <p:ext uri="{BB962C8B-B14F-4D97-AF65-F5344CB8AC3E}">
        <p14:creationId xmlns:p14="http://schemas.microsoft.com/office/powerpoint/2010/main" val="41610344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asellaDiTesto 9">
            <a:extLst>
              <a:ext uri="{FF2B5EF4-FFF2-40B4-BE49-F238E27FC236}">
                <a16:creationId xmlns:a16="http://schemas.microsoft.com/office/drawing/2014/main" id="{B50EE2C8-29B5-E042-AFD5-7687DE12194E}"/>
              </a:ext>
            </a:extLst>
          </p:cNvPr>
          <p:cNvSpPr txBox="1"/>
          <p:nvPr/>
        </p:nvSpPr>
        <p:spPr>
          <a:xfrm>
            <a:off x="555585" y="2095255"/>
            <a:ext cx="11169568" cy="430888"/>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2200" b="1" dirty="0">
                <a:solidFill>
                  <a:schemeClr val="bg1"/>
                </a:solidFill>
                <a:effectLst>
                  <a:outerShdw blurRad="63500" dist="101600" dir="2700000" algn="tl" rotWithShape="0">
                    <a:prstClr val="black">
                      <a:alpha val="40000"/>
                    </a:prstClr>
                  </a:outerShdw>
                </a:effectLst>
              </a:rPr>
              <a:t>TITLE OF TALK</a:t>
            </a:r>
          </a:p>
        </p:txBody>
      </p:sp>
      <p:sp>
        <p:nvSpPr>
          <p:cNvPr id="5" name="CasellaDiTesto 9">
            <a:extLst>
              <a:ext uri="{FF2B5EF4-FFF2-40B4-BE49-F238E27FC236}">
                <a16:creationId xmlns:a16="http://schemas.microsoft.com/office/drawing/2014/main" id="{9B9D5AC5-77F2-024F-9D96-93744DA5350E}"/>
              </a:ext>
            </a:extLst>
          </p:cNvPr>
          <p:cNvSpPr txBox="1"/>
          <p:nvPr/>
        </p:nvSpPr>
        <p:spPr>
          <a:xfrm>
            <a:off x="555585" y="2618755"/>
            <a:ext cx="11169568" cy="338554"/>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1600" b="1" dirty="0" err="1">
                <a:solidFill>
                  <a:schemeClr val="bg1"/>
                </a:solidFill>
              </a:rPr>
              <a:t>Name</a:t>
            </a:r>
            <a:r>
              <a:rPr lang="it-IT" sz="1600" b="1" dirty="0">
                <a:solidFill>
                  <a:schemeClr val="bg1"/>
                </a:solidFill>
              </a:rPr>
              <a:t> </a:t>
            </a:r>
            <a:r>
              <a:rPr lang="it-IT" sz="1600" b="1" dirty="0" err="1">
                <a:solidFill>
                  <a:schemeClr val="bg1"/>
                </a:solidFill>
              </a:rPr>
              <a:t>Surname</a:t>
            </a:r>
            <a:endParaRPr lang="it-IT" sz="1600" b="1" dirty="0">
              <a:solidFill>
                <a:schemeClr val="bg1"/>
              </a:solidFill>
            </a:endParaRPr>
          </a:p>
        </p:txBody>
      </p:sp>
      <p:sp>
        <p:nvSpPr>
          <p:cNvPr id="6" name="CasellaDiTesto 9">
            <a:extLst>
              <a:ext uri="{FF2B5EF4-FFF2-40B4-BE49-F238E27FC236}">
                <a16:creationId xmlns:a16="http://schemas.microsoft.com/office/drawing/2014/main" id="{12E46E24-4036-9C44-BFCA-868C00CD3A79}"/>
              </a:ext>
            </a:extLst>
          </p:cNvPr>
          <p:cNvSpPr txBox="1"/>
          <p:nvPr/>
        </p:nvSpPr>
        <p:spPr>
          <a:xfrm>
            <a:off x="555585" y="3098766"/>
            <a:ext cx="11169568" cy="338554"/>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1600" b="1" dirty="0" err="1">
                <a:solidFill>
                  <a:schemeClr val="bg1"/>
                </a:solidFill>
              </a:rPr>
              <a:t>Affiliation</a:t>
            </a:r>
            <a:endParaRPr lang="it-IT" sz="1600" b="1" dirty="0">
              <a:solidFill>
                <a:schemeClr val="bg1"/>
              </a:solidFill>
            </a:endParaRPr>
          </a:p>
        </p:txBody>
      </p:sp>
      <p:sp>
        <p:nvSpPr>
          <p:cNvPr id="7" name="CasellaDiTesto 9">
            <a:extLst>
              <a:ext uri="{FF2B5EF4-FFF2-40B4-BE49-F238E27FC236}">
                <a16:creationId xmlns:a16="http://schemas.microsoft.com/office/drawing/2014/main" id="{3E74E5EE-B916-884B-8DC5-D946A299DD73}"/>
              </a:ext>
            </a:extLst>
          </p:cNvPr>
          <p:cNvSpPr txBox="1"/>
          <p:nvPr/>
        </p:nvSpPr>
        <p:spPr>
          <a:xfrm>
            <a:off x="555585" y="3567665"/>
            <a:ext cx="11169568" cy="1815882"/>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1600" dirty="0">
                <a:solidFill>
                  <a:schemeClr val="bg1"/>
                </a:solidFill>
              </a:rPr>
              <a:t>Session </a:t>
            </a:r>
            <a:r>
              <a:rPr lang="it-IT" sz="1600" dirty="0" err="1">
                <a:solidFill>
                  <a:schemeClr val="bg1"/>
                </a:solidFill>
              </a:rPr>
              <a:t>Details</a:t>
            </a:r>
            <a:endParaRPr lang="it-IT" sz="1600" dirty="0">
              <a:solidFill>
                <a:schemeClr val="bg1"/>
              </a:solidFill>
            </a:endParaRPr>
          </a:p>
          <a:p>
            <a:endParaRPr lang="it-IT" sz="1600" b="1" dirty="0">
              <a:solidFill>
                <a:schemeClr val="bg1"/>
              </a:solidFill>
            </a:endParaRPr>
          </a:p>
          <a:p>
            <a:endParaRPr lang="it-IT" sz="1600" b="1" dirty="0">
              <a:solidFill>
                <a:schemeClr val="bg1"/>
              </a:solidFill>
            </a:endParaRPr>
          </a:p>
          <a:p>
            <a:endParaRPr lang="it-IT" sz="1600" b="1" dirty="0">
              <a:solidFill>
                <a:schemeClr val="bg1"/>
              </a:solidFill>
            </a:endParaRPr>
          </a:p>
          <a:p>
            <a:endParaRPr lang="it-IT" sz="1600" b="1" dirty="0">
              <a:solidFill>
                <a:schemeClr val="bg1"/>
              </a:solidFill>
            </a:endParaRPr>
          </a:p>
          <a:p>
            <a:endParaRPr lang="it-IT" sz="1600" b="1" dirty="0">
              <a:solidFill>
                <a:schemeClr val="bg1"/>
              </a:solidFill>
            </a:endParaRPr>
          </a:p>
          <a:p>
            <a:endParaRPr lang="it-IT" sz="1600" b="1" dirty="0">
              <a:solidFill>
                <a:schemeClr val="bg1"/>
              </a:solidFill>
            </a:endParaRPr>
          </a:p>
        </p:txBody>
      </p:sp>
    </p:spTree>
    <p:extLst>
      <p:ext uri="{BB962C8B-B14F-4D97-AF65-F5344CB8AC3E}">
        <p14:creationId xmlns:p14="http://schemas.microsoft.com/office/powerpoint/2010/main" val="2961966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sellaDiTesto 9">
            <a:extLst>
              <a:ext uri="{FF2B5EF4-FFF2-40B4-BE49-F238E27FC236}">
                <a16:creationId xmlns:a16="http://schemas.microsoft.com/office/drawing/2014/main" id="{9F5CF199-9C6D-FD47-98A1-C318DFBD1908}"/>
              </a:ext>
            </a:extLst>
          </p:cNvPr>
          <p:cNvSpPr txBox="1"/>
          <p:nvPr/>
        </p:nvSpPr>
        <p:spPr>
          <a:xfrm>
            <a:off x="555585" y="2095255"/>
            <a:ext cx="11169568" cy="430888"/>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2200" b="1" dirty="0">
                <a:solidFill>
                  <a:schemeClr val="bg1"/>
                </a:solidFill>
                <a:effectLst>
                  <a:outerShdw blurRad="63500" dist="101600" dir="2700000" algn="tl" rotWithShape="0">
                    <a:prstClr val="black">
                      <a:alpha val="40000"/>
                    </a:prstClr>
                  </a:outerShdw>
                </a:effectLst>
              </a:rPr>
              <a:t>TITLE OF TALK</a:t>
            </a:r>
          </a:p>
        </p:txBody>
      </p:sp>
      <p:sp>
        <p:nvSpPr>
          <p:cNvPr id="3" name="CasellaDiTesto 9">
            <a:extLst>
              <a:ext uri="{FF2B5EF4-FFF2-40B4-BE49-F238E27FC236}">
                <a16:creationId xmlns:a16="http://schemas.microsoft.com/office/drawing/2014/main" id="{8D0F1885-F898-FB4A-84B7-99FB2C9CBBC0}"/>
              </a:ext>
            </a:extLst>
          </p:cNvPr>
          <p:cNvSpPr txBox="1"/>
          <p:nvPr/>
        </p:nvSpPr>
        <p:spPr>
          <a:xfrm>
            <a:off x="555585" y="2618755"/>
            <a:ext cx="11169568" cy="338554"/>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1600" b="1" dirty="0" err="1">
                <a:solidFill>
                  <a:schemeClr val="bg1"/>
                </a:solidFill>
              </a:rPr>
              <a:t>Name</a:t>
            </a:r>
            <a:r>
              <a:rPr lang="it-IT" sz="1600" b="1" dirty="0">
                <a:solidFill>
                  <a:schemeClr val="bg1"/>
                </a:solidFill>
              </a:rPr>
              <a:t> </a:t>
            </a:r>
            <a:r>
              <a:rPr lang="it-IT" sz="1600" b="1" dirty="0" err="1">
                <a:solidFill>
                  <a:schemeClr val="bg1"/>
                </a:solidFill>
              </a:rPr>
              <a:t>Surname</a:t>
            </a:r>
            <a:endParaRPr lang="it-IT" sz="1600" b="1" dirty="0">
              <a:solidFill>
                <a:schemeClr val="bg1"/>
              </a:solidFill>
            </a:endParaRPr>
          </a:p>
        </p:txBody>
      </p:sp>
      <p:sp>
        <p:nvSpPr>
          <p:cNvPr id="4" name="CasellaDiTesto 9">
            <a:extLst>
              <a:ext uri="{FF2B5EF4-FFF2-40B4-BE49-F238E27FC236}">
                <a16:creationId xmlns:a16="http://schemas.microsoft.com/office/drawing/2014/main" id="{DE868293-53A6-F445-9680-4A3BB0DD399B}"/>
              </a:ext>
            </a:extLst>
          </p:cNvPr>
          <p:cNvSpPr txBox="1"/>
          <p:nvPr/>
        </p:nvSpPr>
        <p:spPr>
          <a:xfrm>
            <a:off x="555585" y="3098766"/>
            <a:ext cx="11169568" cy="338554"/>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1600" b="1" dirty="0" err="1">
                <a:solidFill>
                  <a:schemeClr val="bg1"/>
                </a:solidFill>
              </a:rPr>
              <a:t>Affiliation</a:t>
            </a:r>
            <a:endParaRPr lang="it-IT" sz="1600" b="1" dirty="0">
              <a:solidFill>
                <a:schemeClr val="bg1"/>
              </a:solidFill>
            </a:endParaRPr>
          </a:p>
        </p:txBody>
      </p:sp>
      <p:sp>
        <p:nvSpPr>
          <p:cNvPr id="5" name="CasellaDiTesto 9">
            <a:extLst>
              <a:ext uri="{FF2B5EF4-FFF2-40B4-BE49-F238E27FC236}">
                <a16:creationId xmlns:a16="http://schemas.microsoft.com/office/drawing/2014/main" id="{4718F434-3916-E046-9ABE-8E99060D37B2}"/>
              </a:ext>
            </a:extLst>
          </p:cNvPr>
          <p:cNvSpPr txBox="1"/>
          <p:nvPr/>
        </p:nvSpPr>
        <p:spPr>
          <a:xfrm>
            <a:off x="555585" y="3567665"/>
            <a:ext cx="11169568" cy="1815882"/>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1600" dirty="0">
                <a:solidFill>
                  <a:schemeClr val="bg1"/>
                </a:solidFill>
              </a:rPr>
              <a:t>Session </a:t>
            </a:r>
            <a:r>
              <a:rPr lang="it-IT" sz="1600" dirty="0" err="1">
                <a:solidFill>
                  <a:schemeClr val="bg1"/>
                </a:solidFill>
              </a:rPr>
              <a:t>Details</a:t>
            </a:r>
            <a:endParaRPr lang="it-IT" sz="1600" dirty="0">
              <a:solidFill>
                <a:schemeClr val="bg1"/>
              </a:solidFill>
            </a:endParaRPr>
          </a:p>
          <a:p>
            <a:endParaRPr lang="it-IT" sz="1600" b="1" dirty="0">
              <a:solidFill>
                <a:schemeClr val="bg1"/>
              </a:solidFill>
            </a:endParaRPr>
          </a:p>
          <a:p>
            <a:endParaRPr lang="it-IT" sz="1600" b="1" dirty="0">
              <a:solidFill>
                <a:schemeClr val="bg1"/>
              </a:solidFill>
            </a:endParaRPr>
          </a:p>
          <a:p>
            <a:endParaRPr lang="it-IT" sz="1600" b="1" dirty="0">
              <a:solidFill>
                <a:schemeClr val="bg1"/>
              </a:solidFill>
            </a:endParaRPr>
          </a:p>
          <a:p>
            <a:endParaRPr lang="it-IT" sz="1600" b="1" dirty="0">
              <a:solidFill>
                <a:schemeClr val="bg1"/>
              </a:solidFill>
            </a:endParaRPr>
          </a:p>
          <a:p>
            <a:endParaRPr lang="it-IT" sz="1600" b="1" dirty="0">
              <a:solidFill>
                <a:schemeClr val="bg1"/>
              </a:solidFill>
            </a:endParaRPr>
          </a:p>
          <a:p>
            <a:endParaRPr lang="it-IT" sz="1600" b="1" dirty="0">
              <a:solidFill>
                <a:schemeClr val="bg1"/>
              </a:solidFill>
            </a:endParaRPr>
          </a:p>
        </p:txBody>
      </p:sp>
    </p:spTree>
    <p:extLst>
      <p:ext uri="{BB962C8B-B14F-4D97-AF65-F5344CB8AC3E}">
        <p14:creationId xmlns:p14="http://schemas.microsoft.com/office/powerpoint/2010/main" val="1385820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asellaDiTesto 9">
            <a:extLst>
              <a:ext uri="{FF2B5EF4-FFF2-40B4-BE49-F238E27FC236}">
                <a16:creationId xmlns:a16="http://schemas.microsoft.com/office/drawing/2014/main" id="{252B0C21-E353-2B44-BEB5-B885AFD70DA7}"/>
              </a:ext>
            </a:extLst>
          </p:cNvPr>
          <p:cNvSpPr txBox="1"/>
          <p:nvPr/>
        </p:nvSpPr>
        <p:spPr>
          <a:xfrm>
            <a:off x="555585" y="2095255"/>
            <a:ext cx="11169568" cy="430888"/>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2200" b="1" dirty="0">
                <a:solidFill>
                  <a:schemeClr val="bg1"/>
                </a:solidFill>
                <a:effectLst>
                  <a:outerShdw blurRad="63500" dist="101600" dir="2700000" algn="tl" rotWithShape="0">
                    <a:prstClr val="black">
                      <a:alpha val="40000"/>
                    </a:prstClr>
                  </a:outerShdw>
                </a:effectLst>
              </a:rPr>
              <a:t>TITLE OF TALK</a:t>
            </a:r>
          </a:p>
        </p:txBody>
      </p:sp>
      <p:sp>
        <p:nvSpPr>
          <p:cNvPr id="4" name="CasellaDiTesto 9">
            <a:extLst>
              <a:ext uri="{FF2B5EF4-FFF2-40B4-BE49-F238E27FC236}">
                <a16:creationId xmlns:a16="http://schemas.microsoft.com/office/drawing/2014/main" id="{223D016B-5EE5-E547-B333-0CB68F3CC324}"/>
              </a:ext>
            </a:extLst>
          </p:cNvPr>
          <p:cNvSpPr txBox="1"/>
          <p:nvPr/>
        </p:nvSpPr>
        <p:spPr>
          <a:xfrm>
            <a:off x="555585" y="2618755"/>
            <a:ext cx="11169568" cy="338554"/>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1600" b="1" dirty="0" err="1">
                <a:solidFill>
                  <a:schemeClr val="bg1"/>
                </a:solidFill>
              </a:rPr>
              <a:t>Name</a:t>
            </a:r>
            <a:r>
              <a:rPr lang="it-IT" sz="1600" b="1" dirty="0">
                <a:solidFill>
                  <a:schemeClr val="bg1"/>
                </a:solidFill>
              </a:rPr>
              <a:t> </a:t>
            </a:r>
            <a:r>
              <a:rPr lang="it-IT" sz="1600" b="1" dirty="0" err="1">
                <a:solidFill>
                  <a:schemeClr val="bg1"/>
                </a:solidFill>
              </a:rPr>
              <a:t>Surname</a:t>
            </a:r>
            <a:endParaRPr lang="it-IT" sz="1600" b="1" dirty="0">
              <a:solidFill>
                <a:schemeClr val="bg1"/>
              </a:solidFill>
            </a:endParaRPr>
          </a:p>
        </p:txBody>
      </p:sp>
      <p:sp>
        <p:nvSpPr>
          <p:cNvPr id="5" name="CasellaDiTesto 9">
            <a:extLst>
              <a:ext uri="{FF2B5EF4-FFF2-40B4-BE49-F238E27FC236}">
                <a16:creationId xmlns:a16="http://schemas.microsoft.com/office/drawing/2014/main" id="{3D4C71E5-BFE5-4649-AE51-3382D6FE2791}"/>
              </a:ext>
            </a:extLst>
          </p:cNvPr>
          <p:cNvSpPr txBox="1"/>
          <p:nvPr/>
        </p:nvSpPr>
        <p:spPr>
          <a:xfrm>
            <a:off x="555585" y="3098766"/>
            <a:ext cx="11169568" cy="338554"/>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1600" b="1" dirty="0" err="1">
                <a:solidFill>
                  <a:schemeClr val="bg1"/>
                </a:solidFill>
              </a:rPr>
              <a:t>Affiliation</a:t>
            </a:r>
            <a:endParaRPr lang="it-IT" sz="1600" b="1" dirty="0">
              <a:solidFill>
                <a:schemeClr val="bg1"/>
              </a:solidFill>
            </a:endParaRPr>
          </a:p>
        </p:txBody>
      </p:sp>
      <p:sp>
        <p:nvSpPr>
          <p:cNvPr id="6" name="CasellaDiTesto 9">
            <a:extLst>
              <a:ext uri="{FF2B5EF4-FFF2-40B4-BE49-F238E27FC236}">
                <a16:creationId xmlns:a16="http://schemas.microsoft.com/office/drawing/2014/main" id="{E136F40C-63B2-5741-AEF6-798D64F41E3E}"/>
              </a:ext>
            </a:extLst>
          </p:cNvPr>
          <p:cNvSpPr txBox="1"/>
          <p:nvPr/>
        </p:nvSpPr>
        <p:spPr>
          <a:xfrm>
            <a:off x="555585" y="3567665"/>
            <a:ext cx="11169568" cy="1815882"/>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1600" dirty="0">
                <a:solidFill>
                  <a:schemeClr val="bg1"/>
                </a:solidFill>
              </a:rPr>
              <a:t>Session </a:t>
            </a:r>
            <a:r>
              <a:rPr lang="it-IT" sz="1600" dirty="0" err="1">
                <a:solidFill>
                  <a:schemeClr val="bg1"/>
                </a:solidFill>
              </a:rPr>
              <a:t>Details</a:t>
            </a:r>
            <a:endParaRPr lang="it-IT" sz="1600" dirty="0">
              <a:solidFill>
                <a:schemeClr val="bg1"/>
              </a:solidFill>
            </a:endParaRPr>
          </a:p>
          <a:p>
            <a:endParaRPr lang="it-IT" sz="1600" b="1" dirty="0">
              <a:solidFill>
                <a:schemeClr val="bg1"/>
              </a:solidFill>
            </a:endParaRPr>
          </a:p>
          <a:p>
            <a:endParaRPr lang="it-IT" sz="1600" b="1" dirty="0">
              <a:solidFill>
                <a:schemeClr val="bg1"/>
              </a:solidFill>
            </a:endParaRPr>
          </a:p>
          <a:p>
            <a:endParaRPr lang="it-IT" sz="1600" b="1" dirty="0">
              <a:solidFill>
                <a:schemeClr val="bg1"/>
              </a:solidFill>
            </a:endParaRPr>
          </a:p>
          <a:p>
            <a:endParaRPr lang="it-IT" sz="1600" b="1" dirty="0">
              <a:solidFill>
                <a:schemeClr val="bg1"/>
              </a:solidFill>
            </a:endParaRPr>
          </a:p>
          <a:p>
            <a:endParaRPr lang="it-IT" sz="1600" b="1" dirty="0">
              <a:solidFill>
                <a:schemeClr val="bg1"/>
              </a:solidFill>
            </a:endParaRPr>
          </a:p>
          <a:p>
            <a:endParaRPr lang="it-IT" sz="1600" b="1" dirty="0">
              <a:solidFill>
                <a:schemeClr val="bg1"/>
              </a:solidFill>
            </a:endParaRPr>
          </a:p>
        </p:txBody>
      </p:sp>
    </p:spTree>
    <p:extLst>
      <p:ext uri="{BB962C8B-B14F-4D97-AF65-F5344CB8AC3E}">
        <p14:creationId xmlns:p14="http://schemas.microsoft.com/office/powerpoint/2010/main" val="3239411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C277BFA4-A132-6275-BB65-1130AD1F08A2}"/>
              </a:ext>
            </a:extLst>
          </p:cNvPr>
          <p:cNvSpPr txBox="1"/>
          <p:nvPr/>
        </p:nvSpPr>
        <p:spPr>
          <a:xfrm>
            <a:off x="241069" y="1508823"/>
            <a:ext cx="11820698" cy="4401205"/>
          </a:xfrm>
          <a:prstGeom prst="rect">
            <a:avLst/>
          </a:prstGeom>
          <a:noFill/>
        </p:spPr>
        <p:txBody>
          <a:bodyPr wrap="square">
            <a:spAutoFit/>
          </a:bodyPr>
          <a:lstStyle/>
          <a:p>
            <a:pPr algn="ctr"/>
            <a:r>
              <a:rPr lang="en-US" b="1" dirty="0"/>
              <a:t>Please note that, during presentations, in order to ensure the highest scientific standards, it is not allowed to mention the names of commercial products or companies, and it is also prohibited to include images of drugs/devices or logos, even if unrelated to the topic which is being discussed.</a:t>
            </a:r>
          </a:p>
          <a:p>
            <a:endParaRPr lang="en-US" b="1" dirty="0"/>
          </a:p>
          <a:p>
            <a:pPr algn="just"/>
            <a:r>
              <a:rPr lang="en-US" sz="1600" dirty="0"/>
              <a:t>- Only PowerPoint presentations, Office 2007 – 2019 or Office 365 (PowerPoint version used in the Congress Rooms is Office 2016 for best compatibility reasons).</a:t>
            </a:r>
          </a:p>
          <a:p>
            <a:pPr algn="just"/>
            <a:r>
              <a:rPr lang="en-US" sz="1600" dirty="0"/>
              <a:t>- The projection format will be 16:9 aspect ratio so slide presentations should be set in the same format. </a:t>
            </a:r>
            <a:r>
              <a:rPr lang="en-US" sz="1600" dirty="0" err="1"/>
              <a:t>lf</a:t>
            </a:r>
            <a:r>
              <a:rPr lang="en-US" sz="1600" dirty="0"/>
              <a:t> the format will be 4:3, 2 back rows on the left and on the right of the projection screen will be visible.</a:t>
            </a:r>
          </a:p>
          <a:p>
            <a:pPr algn="just"/>
            <a:r>
              <a:rPr lang="en-US" sz="1600" dirty="0"/>
              <a:t>- It is strongly recommended that you use a clear font, and font size should never be less than 18pts. 24pts is optimal and highly suggested.</a:t>
            </a:r>
          </a:p>
          <a:p>
            <a:pPr algn="just"/>
            <a:r>
              <a:rPr lang="en-US" sz="1600" dirty="0"/>
              <a:t>- It is highly suggested to prepare bullet points presentations. As such, keep your points short and concise, to easily engage your audience.</a:t>
            </a:r>
          </a:p>
          <a:p>
            <a:pPr algn="just"/>
            <a:r>
              <a:rPr lang="en-US" sz="1600" dirty="0"/>
              <a:t>- Presentations must be saved on a USB key. Personal laptops are not allowed. Remember to bring with you the USB Key.</a:t>
            </a:r>
          </a:p>
          <a:p>
            <a:pPr algn="just"/>
            <a:r>
              <a:rPr lang="en-US" sz="1600" dirty="0"/>
              <a:t>- Pictures must be under the following format: *.jpg, *.gif, *.tiff, or *.bmp (format *.</a:t>
            </a:r>
            <a:r>
              <a:rPr lang="en-US" sz="1600" dirty="0" err="1"/>
              <a:t>pict</a:t>
            </a:r>
            <a:r>
              <a:rPr lang="en-US" sz="1600" dirty="0"/>
              <a:t> prohibited).</a:t>
            </a:r>
          </a:p>
          <a:p>
            <a:pPr algn="just"/>
            <a:r>
              <a:rPr lang="en-US" sz="1600" dirty="0"/>
              <a:t>- Video files attached to power point presentations must be in the following format: *.mpg, *.mpeg, *.</a:t>
            </a:r>
            <a:r>
              <a:rPr lang="en-US" sz="1600" dirty="0" err="1"/>
              <a:t>avi</a:t>
            </a:r>
            <a:r>
              <a:rPr lang="en-US" sz="1600" dirty="0"/>
              <a:t> or *.</a:t>
            </a:r>
            <a:r>
              <a:rPr lang="en-US" sz="1600" dirty="0" err="1"/>
              <a:t>wmv</a:t>
            </a:r>
            <a:r>
              <a:rPr lang="en-US" sz="1600" dirty="0"/>
              <a:t>. The format *.mov (quick time) is NOT accepted. When saving final presentations to USB stick, all video files if any and all links to these multimedia files must be included.</a:t>
            </a:r>
          </a:p>
          <a:p>
            <a:pPr algn="just"/>
            <a:r>
              <a:rPr lang="en-US" sz="1600" dirty="0"/>
              <a:t>- </a:t>
            </a:r>
            <a:r>
              <a:rPr lang="en-US" sz="1600" dirty="0" err="1"/>
              <a:t>lf</a:t>
            </a:r>
            <a:r>
              <a:rPr lang="en-US" sz="1600" dirty="0"/>
              <a:t> you use a version of Power Point 2010 or more updated (2013, 2016, 2019 or 365), all the videos must be embedded in PPT presentation files.</a:t>
            </a:r>
            <a:endParaRPr lang="it-IT" sz="1600" dirty="0"/>
          </a:p>
        </p:txBody>
      </p:sp>
    </p:spTree>
    <p:extLst>
      <p:ext uri="{BB962C8B-B14F-4D97-AF65-F5344CB8AC3E}">
        <p14:creationId xmlns:p14="http://schemas.microsoft.com/office/powerpoint/2010/main" val="1031853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9B3CCFE-8AC4-608E-DCF1-DB8FDD97880F}"/>
            </a:ext>
          </a:extLst>
        </p:cNvPr>
        <p:cNvGrpSpPr/>
        <p:nvPr/>
      </p:nvGrpSpPr>
      <p:grpSpPr>
        <a:xfrm>
          <a:off x="0" y="0"/>
          <a:ext cx="0" cy="0"/>
          <a:chOff x="0" y="0"/>
          <a:chExt cx="0" cy="0"/>
        </a:xfrm>
      </p:grpSpPr>
      <p:sp>
        <p:nvSpPr>
          <p:cNvPr id="12" name="Segnaposto testo 2">
            <a:extLst>
              <a:ext uri="{FF2B5EF4-FFF2-40B4-BE49-F238E27FC236}">
                <a16:creationId xmlns:a16="http://schemas.microsoft.com/office/drawing/2014/main" id="{5B3967E7-7910-DDF4-327D-F98B2F2A0946}"/>
              </a:ext>
            </a:extLst>
          </p:cNvPr>
          <p:cNvSpPr>
            <a:spLocks noGrp="1"/>
          </p:cNvSpPr>
          <p:nvPr/>
        </p:nvSpPr>
        <p:spPr>
          <a:xfrm>
            <a:off x="446049" y="2355196"/>
            <a:ext cx="11388764" cy="3733369"/>
          </a:xfrm>
          <a:prstGeom prst="rect">
            <a:avLst/>
          </a:prstGeom>
        </p:spPr>
        <p:style>
          <a:lnRef idx="0">
            <a:scrgbClr r="0" g="0" b="0"/>
          </a:lnRef>
          <a:fillRef idx="0">
            <a:scrgbClr r="0" g="0" b="0"/>
          </a:fillRef>
          <a:effectRef idx="0">
            <a:scrgbClr r="0" g="0" b="0"/>
          </a:effectRef>
          <a:fontRef idx="major"/>
        </p:style>
        <p:txBody>
          <a:bodyPr lIns="0" tIns="0" rIns="0" bIns="0"/>
          <a:lstStyle>
            <a:defPPr>
              <a:defRPr lang="it-IT"/>
            </a:defPPr>
            <a:lvl1pPr marL="0" algn="l" defTabSz="914400" rtl="0" eaLnBrk="1" latinLnBrk="0" hangingPunct="1">
              <a:defRPr sz="180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j-lt"/>
                <a:ea typeface="+mj-ea"/>
                <a:cs typeface="+mj-cs"/>
              </a:defRPr>
            </a:lvl2pPr>
            <a:lvl3pPr marL="914400" algn="l" defTabSz="914400" rtl="0" eaLnBrk="1" latinLnBrk="0" hangingPunct="1">
              <a:defRPr sz="1800" kern="1200">
                <a:solidFill>
                  <a:schemeClr val="tx1"/>
                </a:solidFill>
                <a:latin typeface="+mj-lt"/>
                <a:ea typeface="+mj-ea"/>
                <a:cs typeface="+mj-cs"/>
              </a:defRPr>
            </a:lvl3pPr>
            <a:lvl4pPr marL="1371600" algn="l" defTabSz="914400" rtl="0" eaLnBrk="1" latinLnBrk="0" hangingPunct="1">
              <a:defRPr sz="1800" kern="1200">
                <a:solidFill>
                  <a:schemeClr val="tx1"/>
                </a:solidFill>
                <a:latin typeface="+mj-lt"/>
                <a:ea typeface="+mj-ea"/>
                <a:cs typeface="+mj-cs"/>
              </a:defRPr>
            </a:lvl4pPr>
            <a:lvl5pPr marL="1828800" algn="l" defTabSz="914400" rtl="0" eaLnBrk="1" latinLnBrk="0" hangingPunct="1">
              <a:defRPr sz="1800" kern="1200">
                <a:solidFill>
                  <a:schemeClr val="tx1"/>
                </a:solidFill>
                <a:latin typeface="+mj-lt"/>
                <a:ea typeface="+mj-ea"/>
                <a:cs typeface="+mj-cs"/>
              </a:defRPr>
            </a:lvl5pPr>
            <a:lvl6pPr marL="2286000" algn="l" defTabSz="914400" rtl="0" eaLnBrk="1" latinLnBrk="0" hangingPunct="1">
              <a:defRPr sz="1800" kern="1200">
                <a:solidFill>
                  <a:schemeClr val="tx1"/>
                </a:solidFill>
                <a:latin typeface="+mj-lt"/>
                <a:ea typeface="+mj-ea"/>
                <a:cs typeface="+mj-cs"/>
              </a:defRPr>
            </a:lvl6pPr>
            <a:lvl7pPr marL="2743200" algn="l" defTabSz="914400" rtl="0" eaLnBrk="1" latinLnBrk="0" hangingPunct="1">
              <a:defRPr sz="1800" kern="1200">
                <a:solidFill>
                  <a:schemeClr val="tx1"/>
                </a:solidFill>
                <a:latin typeface="+mj-lt"/>
                <a:ea typeface="+mj-ea"/>
                <a:cs typeface="+mj-cs"/>
              </a:defRPr>
            </a:lvl7pPr>
            <a:lvl8pPr marL="3200400" algn="l" defTabSz="914400" rtl="0" eaLnBrk="1" latinLnBrk="0" hangingPunct="1">
              <a:defRPr sz="1800" kern="1200">
                <a:solidFill>
                  <a:schemeClr val="tx1"/>
                </a:solidFill>
                <a:latin typeface="+mj-lt"/>
                <a:ea typeface="+mj-ea"/>
                <a:cs typeface="+mj-cs"/>
              </a:defRPr>
            </a:lvl8pPr>
            <a:lvl9pPr marL="3657600" algn="l" defTabSz="914400" rtl="0" eaLnBrk="1" latinLnBrk="0" hangingPunct="1">
              <a:defRPr sz="1800" kern="1200">
                <a:solidFill>
                  <a:schemeClr val="tx1"/>
                </a:solidFill>
                <a:latin typeface="+mj-lt"/>
                <a:ea typeface="+mj-ea"/>
                <a:cs typeface="+mj-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prstClr val="black"/>
                </a:solidFill>
                <a:effectLst/>
                <a:uLnTx/>
                <a:uFillTx/>
                <a:latin typeface="Calibri Light" panose="020F0302020204030204"/>
                <a:ea typeface="+mj-ea"/>
                <a:cs typeface="+mj-cs"/>
              </a:rPr>
              <a:t>Text</a:t>
            </a:r>
          </a:p>
        </p:txBody>
      </p:sp>
      <p:sp>
        <p:nvSpPr>
          <p:cNvPr id="13" name="CasellaDiTesto 9">
            <a:extLst>
              <a:ext uri="{FF2B5EF4-FFF2-40B4-BE49-F238E27FC236}">
                <a16:creationId xmlns:a16="http://schemas.microsoft.com/office/drawing/2014/main" id="{B0FA361E-E128-A9A6-1B50-B75E347F01F7}"/>
              </a:ext>
            </a:extLst>
          </p:cNvPr>
          <p:cNvSpPr txBox="1"/>
          <p:nvPr/>
        </p:nvSpPr>
        <p:spPr>
          <a:xfrm>
            <a:off x="357187" y="1528096"/>
            <a:ext cx="11477624" cy="430887"/>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200" b="1" i="0" u="none" strike="noStrike" kern="1200" cap="none" spc="0" normalizeH="0" baseline="0" noProof="0" dirty="0">
                <a:ln>
                  <a:noFill/>
                </a:ln>
                <a:solidFill>
                  <a:srgbClr val="E5332A"/>
                </a:solidFill>
                <a:effectLst/>
                <a:uLnTx/>
                <a:uFillTx/>
                <a:latin typeface="Calibri" panose="020F0502020204030204"/>
                <a:ea typeface="+mn-ea"/>
                <a:cs typeface="+mn-cs"/>
              </a:rPr>
              <a:t>TITLE</a:t>
            </a:r>
          </a:p>
        </p:txBody>
      </p:sp>
      <p:sp>
        <p:nvSpPr>
          <p:cNvPr id="14" name="CasellaDiTesto 9">
            <a:extLst>
              <a:ext uri="{FF2B5EF4-FFF2-40B4-BE49-F238E27FC236}">
                <a16:creationId xmlns:a16="http://schemas.microsoft.com/office/drawing/2014/main" id="{E3E02283-AFB1-310C-A19B-D2E89E5A2984}"/>
              </a:ext>
            </a:extLst>
          </p:cNvPr>
          <p:cNvSpPr txBox="1"/>
          <p:nvPr/>
        </p:nvSpPr>
        <p:spPr>
          <a:xfrm>
            <a:off x="357187" y="1972424"/>
            <a:ext cx="11477624" cy="338554"/>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srgbClr val="6D4049"/>
                </a:solidFill>
                <a:effectLst/>
                <a:uLnTx/>
                <a:uFillTx/>
                <a:latin typeface="Calibri" panose="020F0502020204030204"/>
                <a:ea typeface="+mn-ea"/>
                <a:cs typeface="+mn-cs"/>
              </a:rPr>
              <a:t>SUB TITLE</a:t>
            </a:r>
          </a:p>
        </p:txBody>
      </p:sp>
    </p:spTree>
    <p:extLst>
      <p:ext uri="{BB962C8B-B14F-4D97-AF65-F5344CB8AC3E}">
        <p14:creationId xmlns:p14="http://schemas.microsoft.com/office/powerpoint/2010/main" val="34496041"/>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TotalTime>
  <Words>361</Words>
  <Application>Microsoft Office PowerPoint</Application>
  <PresentationFormat>Widescreen</PresentationFormat>
  <Paragraphs>37</Paragraphs>
  <Slides>5</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5</vt:i4>
      </vt:variant>
    </vt:vector>
  </HeadingPairs>
  <TitlesOfParts>
    <vt:vector size="9" baseType="lpstr">
      <vt:lpstr>Arial</vt:lpstr>
      <vt:lpstr>Calibri</vt:lpstr>
      <vt:lpstr>Calibri Light</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Microsoft Office User</dc:creator>
  <cp:lastModifiedBy>va222</cp:lastModifiedBy>
  <cp:revision>26</cp:revision>
  <dcterms:created xsi:type="dcterms:W3CDTF">2023-12-11T16:06:05Z</dcterms:created>
  <dcterms:modified xsi:type="dcterms:W3CDTF">2025-02-11T14:33:33Z</dcterms:modified>
</cp:coreProperties>
</file>