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9" r:id="rId3"/>
    <p:sldId id="260" r:id="rId4"/>
    <p:sldId id="257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37CF404F-82EB-AE45-9039-2B45812284BF}">
          <p14:sldIdLst>
            <p14:sldId id="256"/>
            <p14:sldId id="259"/>
            <p14:sldId id="260"/>
            <p14:sldId id="25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4049"/>
    <a:srgbClr val="E533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25"/>
    <p:restoredTop sz="94641"/>
  </p:normalViewPr>
  <p:slideViewPr>
    <p:cSldViewPr snapToGrid="0" snapToObjects="1">
      <p:cViewPr varScale="1">
        <p:scale>
          <a:sx n="92" d="100"/>
          <a:sy n="92" d="100"/>
        </p:scale>
        <p:origin x="2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2592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445F5D-38F6-F34B-B917-1C236824684D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9CC5A-225D-274F-9ADC-48271E4253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5183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9478F6-E60F-A045-92F4-BAD8520851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D18834-7B8F-9A4E-86DE-EBE2DBC218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0D702D4-A8F0-4549-90AA-3E529D7A3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802645-4AF6-0545-BC31-73BE7C592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6DB218-1C52-9D41-B4E2-DA12C0A6F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2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4AC890-16A4-E144-8492-9FB956EA8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6A47DFE-6F2F-9644-A1D9-1F316D8FD5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1B7E6CA-24E3-874A-8EF1-2C3C63D8E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80BD79-167A-7242-A0C3-EBA37CB6A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0DAC79-1A7B-BE4B-8BB3-C63E1D3F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4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F9DE4F9-F6BD-5449-8E2A-C75CAE4448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0CADEAA-A4ED-794A-8B0D-7FB1F20277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1F58D6A-C2B8-F240-8930-1DE4B479B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D0FF1F-16FE-B64A-A416-6A1D5E7F6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838145-7274-1745-84EE-823131D87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194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B4CFED-DCA3-3842-ADCD-606911D5F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B5D505E-0D1F-7443-8EE4-2631DAC3E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43A3FF0-55C3-D442-BFAC-761F4A7D0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E6C6CAA-7DC7-304A-9D18-612D35EB7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A1818AE-139C-544E-AAB7-D212F25C2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2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B18AF61-84F1-5748-877A-31CCE01C9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48EB628-3AF2-6847-A609-F6D83D02A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2049747-DE7E-B942-B28F-AF3822E4A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B8C1CF-537B-DB47-96F8-94862DB72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8D3135-AB05-9E40-9145-FFF755581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25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18DF41-376C-4E4C-89F3-933DEEBF4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F19C590-F363-EF44-9E96-F0E1F1AC73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1E2DE33-ACFD-BC45-9B9F-6B7FB30F0F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A7BADE3-964A-FC40-A823-334EE6F0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A9CF0C0-7D08-9E49-89F5-8FD37DEEA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34336DB-B115-2143-9A17-31DC0317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0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3C2967-10BC-ED49-8250-C8C67D076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6B95969-6592-6E46-BF40-3B2C09F2F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9D3EB14-2BB5-F64C-924E-B69DEAA8B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C2C97B8-30E1-914F-BFBF-972B1A832F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465CF94-021B-C046-A088-055AFA48F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9084B7D-601A-9446-93E5-65C852905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35A5857-17B0-DE47-8AA1-BC5AC95F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242C5588-74F9-B244-AB46-03B376E18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6775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276CBF-93C1-844D-814C-A8F43DC8F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549AFA0-66CB-CD4B-9A61-70BC644CD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B86C378-5AEC-A64A-956B-09705B52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C58867B-608D-E747-AEC1-056B7F916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5512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1049995-B146-0042-B309-F8C324F6F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CA7B179-C10F-F541-A879-2D200A64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5E6BD6A-6D80-0C48-A6DD-7F9B001A7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0712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79D5AE-E352-BC42-BB26-4C9B175E8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71E0F-F695-934E-9419-ED5F8298C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BADD3C2-E6DB-FF44-8940-05C1D324CB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1FB0CF4-CA79-7749-B3FB-A2F478F06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2B6366A-EFD5-364E-B8EE-BFC3BDC06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FB2611-CBFC-3043-9F9A-7241F9981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8711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33E460-81A9-074D-AF48-20D9B1F2C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BB06CA4-0D06-2F41-A9AF-A7BBB30D5E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5FA0E2-55FF-DF43-AADC-86FE97BBC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036A18-9EA7-FA4B-887C-52EE3C425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46480C-E8DB-5B4E-8FAD-824C6B2E6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01EE586-B2BF-1747-B4F0-0F5C8BDBA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04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D2AA0D4-BC59-5841-9DC0-B552BA621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7270258-2C6D-D140-A28F-E5B23AF0A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D9BEE4-C625-E346-9F8C-79CF32264C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F8BE8-CAD6-0F4F-BCEB-876C1E9D0B03}" type="datetimeFigureOut">
              <a:rPr lang="it-IT" smtClean="0"/>
              <a:t>15/01/2025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73B4ED-2DD1-C24A-8286-5B258BE340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56DB422-B9A3-DB41-A1BA-6CDC6612F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7DBC-601E-CB47-8917-CFDB40E9D8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103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9">
            <a:extLst>
              <a:ext uri="{FF2B5EF4-FFF2-40B4-BE49-F238E27FC236}">
                <a16:creationId xmlns:a16="http://schemas.microsoft.com/office/drawing/2014/main" id="{B50EE2C8-29B5-E042-AFD5-7687DE12194E}"/>
              </a:ext>
            </a:extLst>
          </p:cNvPr>
          <p:cNvSpPr txBox="1"/>
          <p:nvPr/>
        </p:nvSpPr>
        <p:spPr>
          <a:xfrm>
            <a:off x="555585" y="2095255"/>
            <a:ext cx="1116956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>
                <a:solidFill>
                  <a:schemeClr val="bg1"/>
                </a:solidFill>
                <a:effectLst>
                  <a:outerShdw blurRad="635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TITLE OF TALK</a:t>
            </a: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9B9D5AC5-77F2-024F-9D96-93744DA5350E}"/>
              </a:ext>
            </a:extLst>
          </p:cNvPr>
          <p:cNvSpPr txBox="1"/>
          <p:nvPr/>
        </p:nvSpPr>
        <p:spPr>
          <a:xfrm>
            <a:off x="555585" y="2618755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Name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Surname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12E46E24-4036-9C44-BFCA-868C00CD3A79}"/>
              </a:ext>
            </a:extLst>
          </p:cNvPr>
          <p:cNvSpPr txBox="1"/>
          <p:nvPr/>
        </p:nvSpPr>
        <p:spPr>
          <a:xfrm>
            <a:off x="555585" y="3098766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Affiliation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7" name="CasellaDiTesto 9">
            <a:extLst>
              <a:ext uri="{FF2B5EF4-FFF2-40B4-BE49-F238E27FC236}">
                <a16:creationId xmlns:a16="http://schemas.microsoft.com/office/drawing/2014/main" id="{3E74E5EE-B916-884B-8DC5-D946A299DD73}"/>
              </a:ext>
            </a:extLst>
          </p:cNvPr>
          <p:cNvSpPr txBox="1"/>
          <p:nvPr/>
        </p:nvSpPr>
        <p:spPr>
          <a:xfrm>
            <a:off x="555585" y="3567665"/>
            <a:ext cx="11169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Session </a:t>
            </a:r>
            <a:r>
              <a:rPr lang="it-IT" sz="1600" dirty="0" err="1">
                <a:solidFill>
                  <a:schemeClr val="bg1"/>
                </a:solidFill>
              </a:rPr>
              <a:t>Details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966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9">
            <a:extLst>
              <a:ext uri="{FF2B5EF4-FFF2-40B4-BE49-F238E27FC236}">
                <a16:creationId xmlns:a16="http://schemas.microsoft.com/office/drawing/2014/main" id="{9F5CF199-9C6D-FD47-98A1-C318DFBD1908}"/>
              </a:ext>
            </a:extLst>
          </p:cNvPr>
          <p:cNvSpPr txBox="1"/>
          <p:nvPr/>
        </p:nvSpPr>
        <p:spPr>
          <a:xfrm>
            <a:off x="555585" y="2095255"/>
            <a:ext cx="1116956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>
                <a:solidFill>
                  <a:schemeClr val="bg1"/>
                </a:solidFill>
                <a:effectLst>
                  <a:outerShdw blurRad="635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TITLE OF TALK</a:t>
            </a:r>
          </a:p>
        </p:txBody>
      </p:sp>
      <p:sp>
        <p:nvSpPr>
          <p:cNvPr id="3" name="CasellaDiTesto 9">
            <a:extLst>
              <a:ext uri="{FF2B5EF4-FFF2-40B4-BE49-F238E27FC236}">
                <a16:creationId xmlns:a16="http://schemas.microsoft.com/office/drawing/2014/main" id="{8D0F1885-F898-FB4A-84B7-99FB2C9CBBC0}"/>
              </a:ext>
            </a:extLst>
          </p:cNvPr>
          <p:cNvSpPr txBox="1"/>
          <p:nvPr/>
        </p:nvSpPr>
        <p:spPr>
          <a:xfrm>
            <a:off x="555585" y="2618755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Name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Surname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DE868293-53A6-F445-9680-4A3BB0DD399B}"/>
              </a:ext>
            </a:extLst>
          </p:cNvPr>
          <p:cNvSpPr txBox="1"/>
          <p:nvPr/>
        </p:nvSpPr>
        <p:spPr>
          <a:xfrm>
            <a:off x="555585" y="3098766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Affiliation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4718F434-3916-E046-9ABE-8E99060D37B2}"/>
              </a:ext>
            </a:extLst>
          </p:cNvPr>
          <p:cNvSpPr txBox="1"/>
          <p:nvPr/>
        </p:nvSpPr>
        <p:spPr>
          <a:xfrm>
            <a:off x="555585" y="3567665"/>
            <a:ext cx="11169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Session </a:t>
            </a:r>
            <a:r>
              <a:rPr lang="it-IT" sz="1600" dirty="0" err="1">
                <a:solidFill>
                  <a:schemeClr val="bg1"/>
                </a:solidFill>
              </a:rPr>
              <a:t>Details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20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9">
            <a:extLst>
              <a:ext uri="{FF2B5EF4-FFF2-40B4-BE49-F238E27FC236}">
                <a16:creationId xmlns:a16="http://schemas.microsoft.com/office/drawing/2014/main" id="{252B0C21-E353-2B44-BEB5-B885AFD70DA7}"/>
              </a:ext>
            </a:extLst>
          </p:cNvPr>
          <p:cNvSpPr txBox="1"/>
          <p:nvPr/>
        </p:nvSpPr>
        <p:spPr>
          <a:xfrm>
            <a:off x="555585" y="2095255"/>
            <a:ext cx="11169568" cy="430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>
                <a:solidFill>
                  <a:schemeClr val="bg1"/>
                </a:solidFill>
                <a:effectLst>
                  <a:outerShdw blurRad="63500" dist="101600" dir="2700000" algn="tl" rotWithShape="0">
                    <a:prstClr val="black">
                      <a:alpha val="40000"/>
                    </a:prstClr>
                  </a:outerShdw>
                </a:effectLst>
              </a:rPr>
              <a:t>TITLE OF TALK</a:t>
            </a:r>
          </a:p>
        </p:txBody>
      </p:sp>
      <p:sp>
        <p:nvSpPr>
          <p:cNvPr id="4" name="CasellaDiTesto 9">
            <a:extLst>
              <a:ext uri="{FF2B5EF4-FFF2-40B4-BE49-F238E27FC236}">
                <a16:creationId xmlns:a16="http://schemas.microsoft.com/office/drawing/2014/main" id="{223D016B-5EE5-E547-B333-0CB68F3CC324}"/>
              </a:ext>
            </a:extLst>
          </p:cNvPr>
          <p:cNvSpPr txBox="1"/>
          <p:nvPr/>
        </p:nvSpPr>
        <p:spPr>
          <a:xfrm>
            <a:off x="555585" y="2618755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Name</a:t>
            </a:r>
            <a:r>
              <a:rPr lang="it-IT" sz="1600" b="1" dirty="0">
                <a:solidFill>
                  <a:schemeClr val="bg1"/>
                </a:solidFill>
              </a:rPr>
              <a:t> </a:t>
            </a:r>
            <a:r>
              <a:rPr lang="it-IT" sz="1600" b="1" dirty="0" err="1">
                <a:solidFill>
                  <a:schemeClr val="bg1"/>
                </a:solidFill>
              </a:rPr>
              <a:t>Surname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5" name="CasellaDiTesto 9">
            <a:extLst>
              <a:ext uri="{FF2B5EF4-FFF2-40B4-BE49-F238E27FC236}">
                <a16:creationId xmlns:a16="http://schemas.microsoft.com/office/drawing/2014/main" id="{3D4C71E5-BFE5-4649-AE51-3382D6FE2791}"/>
              </a:ext>
            </a:extLst>
          </p:cNvPr>
          <p:cNvSpPr txBox="1"/>
          <p:nvPr/>
        </p:nvSpPr>
        <p:spPr>
          <a:xfrm>
            <a:off x="555585" y="3098766"/>
            <a:ext cx="111695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err="1">
                <a:solidFill>
                  <a:schemeClr val="bg1"/>
                </a:solidFill>
              </a:rPr>
              <a:t>Affiliation</a:t>
            </a:r>
            <a:endParaRPr lang="it-IT" sz="1600" b="1" dirty="0">
              <a:solidFill>
                <a:schemeClr val="bg1"/>
              </a:solidFill>
            </a:endParaRPr>
          </a:p>
        </p:txBody>
      </p:sp>
      <p:sp>
        <p:nvSpPr>
          <p:cNvPr id="6" name="CasellaDiTesto 9">
            <a:extLst>
              <a:ext uri="{FF2B5EF4-FFF2-40B4-BE49-F238E27FC236}">
                <a16:creationId xmlns:a16="http://schemas.microsoft.com/office/drawing/2014/main" id="{E136F40C-63B2-5741-AEF6-798D64F41E3E}"/>
              </a:ext>
            </a:extLst>
          </p:cNvPr>
          <p:cNvSpPr txBox="1"/>
          <p:nvPr/>
        </p:nvSpPr>
        <p:spPr>
          <a:xfrm>
            <a:off x="555585" y="3567665"/>
            <a:ext cx="111695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dirty="0">
                <a:solidFill>
                  <a:schemeClr val="bg1"/>
                </a:solidFill>
              </a:rPr>
              <a:t>Session </a:t>
            </a:r>
            <a:r>
              <a:rPr lang="it-IT" sz="1600" dirty="0" err="1">
                <a:solidFill>
                  <a:schemeClr val="bg1"/>
                </a:solidFill>
              </a:rPr>
              <a:t>Details</a:t>
            </a:r>
            <a:endParaRPr lang="it-IT" sz="1600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  <a:p>
            <a:endParaRPr lang="it-I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11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CE0F88B7-9B42-BA42-9F6D-01E3D9771B50}"/>
              </a:ext>
            </a:extLst>
          </p:cNvPr>
          <p:cNvSpPr>
            <a:spLocks noGrp="1"/>
          </p:cNvSpPr>
          <p:nvPr/>
        </p:nvSpPr>
        <p:spPr>
          <a:xfrm>
            <a:off x="446049" y="2355196"/>
            <a:ext cx="11388764" cy="373336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lIns="0" tIns="0" rIns="0" bIns="0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it-IT" sz="1400" dirty="0"/>
              <a:t>Text</a:t>
            </a:r>
          </a:p>
        </p:txBody>
      </p:sp>
      <p:sp>
        <p:nvSpPr>
          <p:cNvPr id="13" name="CasellaDiTesto 9">
            <a:extLst>
              <a:ext uri="{FF2B5EF4-FFF2-40B4-BE49-F238E27FC236}">
                <a16:creationId xmlns:a16="http://schemas.microsoft.com/office/drawing/2014/main" id="{DEA9C43D-2AA5-0342-87D5-ED6EDD773201}"/>
              </a:ext>
            </a:extLst>
          </p:cNvPr>
          <p:cNvSpPr txBox="1"/>
          <p:nvPr/>
        </p:nvSpPr>
        <p:spPr>
          <a:xfrm>
            <a:off x="357187" y="1528096"/>
            <a:ext cx="114776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200" b="1" dirty="0">
                <a:solidFill>
                  <a:srgbClr val="E5332A"/>
                </a:solidFill>
              </a:rPr>
              <a:t>TITLE</a:t>
            </a:r>
          </a:p>
        </p:txBody>
      </p:sp>
      <p:sp>
        <p:nvSpPr>
          <p:cNvPr id="14" name="CasellaDiTesto 9">
            <a:extLst>
              <a:ext uri="{FF2B5EF4-FFF2-40B4-BE49-F238E27FC236}">
                <a16:creationId xmlns:a16="http://schemas.microsoft.com/office/drawing/2014/main" id="{30D68460-E76D-6E4D-8091-D0147B7529A8}"/>
              </a:ext>
            </a:extLst>
          </p:cNvPr>
          <p:cNvSpPr txBox="1"/>
          <p:nvPr/>
        </p:nvSpPr>
        <p:spPr>
          <a:xfrm>
            <a:off x="357187" y="1972424"/>
            <a:ext cx="114776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>
                <a:solidFill>
                  <a:srgbClr val="6D4049"/>
                </a:solidFill>
              </a:rPr>
              <a:t>SUB TITLE</a:t>
            </a:r>
          </a:p>
        </p:txBody>
      </p:sp>
    </p:spTree>
    <p:extLst>
      <p:ext uri="{BB962C8B-B14F-4D97-AF65-F5344CB8AC3E}">
        <p14:creationId xmlns:p14="http://schemas.microsoft.com/office/powerpoint/2010/main" val="10318532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28</Words>
  <Application>Microsoft Office PowerPoint</Application>
  <PresentationFormat>Widescreen</PresentationFormat>
  <Paragraphs>27</Paragraphs>
  <Slides>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va222</cp:lastModifiedBy>
  <cp:revision>25</cp:revision>
  <dcterms:created xsi:type="dcterms:W3CDTF">2023-12-11T16:06:05Z</dcterms:created>
  <dcterms:modified xsi:type="dcterms:W3CDTF">2025-01-15T20:57:27Z</dcterms:modified>
</cp:coreProperties>
</file>